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256428" y="6414761"/>
            <a:ext cx="258922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4015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371A94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61FE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ounded Rectangle 3"/>
          <p:cNvSpPr/>
          <p:nvPr/>
        </p:nvSpPr>
        <p:spPr>
          <a:xfrm>
            <a:off x="181443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Rounded Rectangle 5"/>
          <p:cNvSpPr/>
          <p:nvPr/>
        </p:nvSpPr>
        <p:spPr>
          <a:xfrm>
            <a:off x="4764090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Oval 7"/>
          <p:cNvSpPr/>
          <p:nvPr/>
        </p:nvSpPr>
        <p:spPr>
          <a:xfrm>
            <a:off x="408247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Oval 8"/>
          <p:cNvSpPr/>
          <p:nvPr/>
        </p:nvSpPr>
        <p:spPr>
          <a:xfrm>
            <a:off x="787453" y="309922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Oval 9"/>
          <p:cNvSpPr/>
          <p:nvPr/>
        </p:nvSpPr>
        <p:spPr>
          <a:xfrm>
            <a:off x="1166657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Oval 10"/>
          <p:cNvSpPr/>
          <p:nvPr/>
        </p:nvSpPr>
        <p:spPr>
          <a:xfrm>
            <a:off x="1545863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Oval 11"/>
          <p:cNvSpPr/>
          <p:nvPr/>
        </p:nvSpPr>
        <p:spPr>
          <a:xfrm>
            <a:off x="1925067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Oval 12"/>
          <p:cNvSpPr/>
          <p:nvPr/>
        </p:nvSpPr>
        <p:spPr>
          <a:xfrm>
            <a:off x="2304272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Oval 13"/>
          <p:cNvSpPr/>
          <p:nvPr/>
        </p:nvSpPr>
        <p:spPr>
          <a:xfrm>
            <a:off x="2683478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Oval 14"/>
          <p:cNvSpPr/>
          <p:nvPr/>
        </p:nvSpPr>
        <p:spPr>
          <a:xfrm>
            <a:off x="3062683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Oval 15"/>
          <p:cNvSpPr/>
          <p:nvPr/>
        </p:nvSpPr>
        <p:spPr>
          <a:xfrm>
            <a:off x="3441887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Oval 16"/>
          <p:cNvSpPr/>
          <p:nvPr/>
        </p:nvSpPr>
        <p:spPr>
          <a:xfrm>
            <a:off x="3821093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Oval 22"/>
          <p:cNvSpPr/>
          <p:nvPr/>
        </p:nvSpPr>
        <p:spPr>
          <a:xfrm>
            <a:off x="447244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Oval 23"/>
          <p:cNvSpPr/>
          <p:nvPr/>
        </p:nvSpPr>
        <p:spPr>
          <a:xfrm>
            <a:off x="826450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Oval 24"/>
          <p:cNvSpPr/>
          <p:nvPr/>
        </p:nvSpPr>
        <p:spPr>
          <a:xfrm>
            <a:off x="1205654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Oval 25"/>
          <p:cNvSpPr/>
          <p:nvPr/>
        </p:nvSpPr>
        <p:spPr>
          <a:xfrm>
            <a:off x="1584860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Oval 26"/>
          <p:cNvSpPr/>
          <p:nvPr/>
        </p:nvSpPr>
        <p:spPr>
          <a:xfrm>
            <a:off x="1964064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Oval 27"/>
          <p:cNvSpPr/>
          <p:nvPr/>
        </p:nvSpPr>
        <p:spPr>
          <a:xfrm>
            <a:off x="2343269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Oval 28"/>
          <p:cNvSpPr/>
          <p:nvPr/>
        </p:nvSpPr>
        <p:spPr>
          <a:xfrm>
            <a:off x="2722474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Oval 29"/>
          <p:cNvSpPr/>
          <p:nvPr/>
        </p:nvSpPr>
        <p:spPr>
          <a:xfrm>
            <a:off x="3101680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Oval 30"/>
          <p:cNvSpPr/>
          <p:nvPr/>
        </p:nvSpPr>
        <p:spPr>
          <a:xfrm>
            <a:off x="3480884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Oval 31"/>
          <p:cNvSpPr/>
          <p:nvPr/>
        </p:nvSpPr>
        <p:spPr>
          <a:xfrm>
            <a:off x="3860089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Oval 32"/>
          <p:cNvSpPr/>
          <p:nvPr/>
        </p:nvSpPr>
        <p:spPr>
          <a:xfrm>
            <a:off x="5003996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Oval 33"/>
          <p:cNvSpPr/>
          <p:nvPr/>
        </p:nvSpPr>
        <p:spPr>
          <a:xfrm>
            <a:off x="5383200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Oval 34"/>
          <p:cNvSpPr/>
          <p:nvPr/>
        </p:nvSpPr>
        <p:spPr>
          <a:xfrm>
            <a:off x="5762406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Oval 35"/>
          <p:cNvSpPr/>
          <p:nvPr/>
        </p:nvSpPr>
        <p:spPr>
          <a:xfrm>
            <a:off x="6141611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Oval 36"/>
          <p:cNvSpPr/>
          <p:nvPr/>
        </p:nvSpPr>
        <p:spPr>
          <a:xfrm>
            <a:off x="6520815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Oval 37"/>
          <p:cNvSpPr/>
          <p:nvPr/>
        </p:nvSpPr>
        <p:spPr>
          <a:xfrm>
            <a:off x="6900020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Oval 38"/>
          <p:cNvSpPr/>
          <p:nvPr/>
        </p:nvSpPr>
        <p:spPr>
          <a:xfrm>
            <a:off x="7279226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Oval 39"/>
          <p:cNvSpPr/>
          <p:nvPr/>
        </p:nvSpPr>
        <p:spPr>
          <a:xfrm>
            <a:off x="7658430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Oval 40"/>
          <p:cNvSpPr/>
          <p:nvPr/>
        </p:nvSpPr>
        <p:spPr>
          <a:xfrm>
            <a:off x="8037635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Oval 41"/>
          <p:cNvSpPr/>
          <p:nvPr/>
        </p:nvSpPr>
        <p:spPr>
          <a:xfrm>
            <a:off x="8416841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Oval 42"/>
          <p:cNvSpPr/>
          <p:nvPr/>
        </p:nvSpPr>
        <p:spPr>
          <a:xfrm>
            <a:off x="5042992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Oval 43"/>
          <p:cNvSpPr/>
          <p:nvPr/>
        </p:nvSpPr>
        <p:spPr>
          <a:xfrm>
            <a:off x="5422198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Oval 44"/>
          <p:cNvSpPr/>
          <p:nvPr/>
        </p:nvSpPr>
        <p:spPr>
          <a:xfrm>
            <a:off x="5801402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Oval 45"/>
          <p:cNvSpPr/>
          <p:nvPr/>
        </p:nvSpPr>
        <p:spPr>
          <a:xfrm>
            <a:off x="6180608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Oval 46"/>
          <p:cNvSpPr/>
          <p:nvPr/>
        </p:nvSpPr>
        <p:spPr>
          <a:xfrm>
            <a:off x="6559812" y="2782969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Oval 47"/>
          <p:cNvSpPr/>
          <p:nvPr/>
        </p:nvSpPr>
        <p:spPr>
          <a:xfrm>
            <a:off x="6939018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Oval 48"/>
          <p:cNvSpPr/>
          <p:nvPr/>
        </p:nvSpPr>
        <p:spPr>
          <a:xfrm>
            <a:off x="7318223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Oval 49"/>
          <p:cNvSpPr/>
          <p:nvPr/>
        </p:nvSpPr>
        <p:spPr>
          <a:xfrm>
            <a:off x="7697427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Oval 50"/>
          <p:cNvSpPr/>
          <p:nvPr/>
        </p:nvSpPr>
        <p:spPr>
          <a:xfrm>
            <a:off x="8076633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Oval 51"/>
          <p:cNvSpPr/>
          <p:nvPr/>
        </p:nvSpPr>
        <p:spPr>
          <a:xfrm>
            <a:off x="8455838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Rounded Rectangle 72"/>
          <p:cNvSpPr/>
          <p:nvPr/>
        </p:nvSpPr>
        <p:spPr>
          <a:xfrm>
            <a:off x="181443" y="3623919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Rounded Rectangle 73"/>
          <p:cNvSpPr/>
          <p:nvPr/>
        </p:nvSpPr>
        <p:spPr>
          <a:xfrm>
            <a:off x="4764090" y="3623919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Oval 74"/>
          <p:cNvSpPr/>
          <p:nvPr/>
        </p:nvSpPr>
        <p:spPr>
          <a:xfrm>
            <a:off x="408247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Oval 75"/>
          <p:cNvSpPr/>
          <p:nvPr/>
        </p:nvSpPr>
        <p:spPr>
          <a:xfrm>
            <a:off x="787453" y="3737305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Oval 76"/>
          <p:cNvSpPr/>
          <p:nvPr/>
        </p:nvSpPr>
        <p:spPr>
          <a:xfrm>
            <a:off x="1166657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Oval 77"/>
          <p:cNvSpPr/>
          <p:nvPr/>
        </p:nvSpPr>
        <p:spPr>
          <a:xfrm>
            <a:off x="1545863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Oval 78"/>
          <p:cNvSpPr/>
          <p:nvPr/>
        </p:nvSpPr>
        <p:spPr>
          <a:xfrm>
            <a:off x="1925067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Oval 79"/>
          <p:cNvSpPr/>
          <p:nvPr/>
        </p:nvSpPr>
        <p:spPr>
          <a:xfrm>
            <a:off x="2304272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Oval 80"/>
          <p:cNvSpPr/>
          <p:nvPr/>
        </p:nvSpPr>
        <p:spPr>
          <a:xfrm>
            <a:off x="2683478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Oval 81"/>
          <p:cNvSpPr/>
          <p:nvPr/>
        </p:nvSpPr>
        <p:spPr>
          <a:xfrm>
            <a:off x="3062683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Oval 82"/>
          <p:cNvSpPr/>
          <p:nvPr/>
        </p:nvSpPr>
        <p:spPr>
          <a:xfrm>
            <a:off x="3441887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Oval 83"/>
          <p:cNvSpPr/>
          <p:nvPr/>
        </p:nvSpPr>
        <p:spPr>
          <a:xfrm>
            <a:off x="3821093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Oval 84"/>
          <p:cNvSpPr/>
          <p:nvPr/>
        </p:nvSpPr>
        <p:spPr>
          <a:xfrm>
            <a:off x="447244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Oval 85"/>
          <p:cNvSpPr/>
          <p:nvPr/>
        </p:nvSpPr>
        <p:spPr>
          <a:xfrm>
            <a:off x="826450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Oval 86"/>
          <p:cNvSpPr/>
          <p:nvPr/>
        </p:nvSpPr>
        <p:spPr>
          <a:xfrm>
            <a:off x="1205654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Oval 87"/>
          <p:cNvSpPr/>
          <p:nvPr/>
        </p:nvSpPr>
        <p:spPr>
          <a:xfrm>
            <a:off x="1584860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Oval 88"/>
          <p:cNvSpPr/>
          <p:nvPr/>
        </p:nvSpPr>
        <p:spPr>
          <a:xfrm>
            <a:off x="1964064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Oval 89"/>
          <p:cNvSpPr/>
          <p:nvPr/>
        </p:nvSpPr>
        <p:spPr>
          <a:xfrm>
            <a:off x="2343269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Oval 90"/>
          <p:cNvSpPr/>
          <p:nvPr/>
        </p:nvSpPr>
        <p:spPr>
          <a:xfrm>
            <a:off x="2722474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Oval 91"/>
          <p:cNvSpPr/>
          <p:nvPr/>
        </p:nvSpPr>
        <p:spPr>
          <a:xfrm>
            <a:off x="3101680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Oval 92"/>
          <p:cNvSpPr/>
          <p:nvPr/>
        </p:nvSpPr>
        <p:spPr>
          <a:xfrm>
            <a:off x="3480884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Oval 93"/>
          <p:cNvSpPr/>
          <p:nvPr/>
        </p:nvSpPr>
        <p:spPr>
          <a:xfrm>
            <a:off x="3860089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Oval 94"/>
          <p:cNvSpPr/>
          <p:nvPr/>
        </p:nvSpPr>
        <p:spPr>
          <a:xfrm>
            <a:off x="5003996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Oval 95"/>
          <p:cNvSpPr/>
          <p:nvPr/>
        </p:nvSpPr>
        <p:spPr>
          <a:xfrm>
            <a:off x="5383200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Oval 96"/>
          <p:cNvSpPr/>
          <p:nvPr/>
        </p:nvSpPr>
        <p:spPr>
          <a:xfrm>
            <a:off x="5762406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Oval 97"/>
          <p:cNvSpPr/>
          <p:nvPr/>
        </p:nvSpPr>
        <p:spPr>
          <a:xfrm>
            <a:off x="6141611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Oval 98"/>
          <p:cNvSpPr/>
          <p:nvPr/>
        </p:nvSpPr>
        <p:spPr>
          <a:xfrm>
            <a:off x="6520815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Oval 99"/>
          <p:cNvSpPr/>
          <p:nvPr/>
        </p:nvSpPr>
        <p:spPr>
          <a:xfrm>
            <a:off x="6900020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Oval 100"/>
          <p:cNvSpPr/>
          <p:nvPr/>
        </p:nvSpPr>
        <p:spPr>
          <a:xfrm>
            <a:off x="7279226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Oval 101"/>
          <p:cNvSpPr/>
          <p:nvPr/>
        </p:nvSpPr>
        <p:spPr>
          <a:xfrm>
            <a:off x="7658430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Oval 102"/>
          <p:cNvSpPr/>
          <p:nvPr/>
        </p:nvSpPr>
        <p:spPr>
          <a:xfrm>
            <a:off x="8037635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Oval 103"/>
          <p:cNvSpPr/>
          <p:nvPr/>
        </p:nvSpPr>
        <p:spPr>
          <a:xfrm>
            <a:off x="8416841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Oval 104"/>
          <p:cNvSpPr/>
          <p:nvPr/>
        </p:nvSpPr>
        <p:spPr>
          <a:xfrm>
            <a:off x="5042992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Oval 105"/>
          <p:cNvSpPr/>
          <p:nvPr/>
        </p:nvSpPr>
        <p:spPr>
          <a:xfrm>
            <a:off x="5422198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Oval 106"/>
          <p:cNvSpPr/>
          <p:nvPr/>
        </p:nvSpPr>
        <p:spPr>
          <a:xfrm>
            <a:off x="5801402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Oval 107"/>
          <p:cNvSpPr/>
          <p:nvPr/>
        </p:nvSpPr>
        <p:spPr>
          <a:xfrm>
            <a:off x="6180608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Oval 108"/>
          <p:cNvSpPr/>
          <p:nvPr/>
        </p:nvSpPr>
        <p:spPr>
          <a:xfrm>
            <a:off x="6559812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Oval 109"/>
          <p:cNvSpPr/>
          <p:nvPr/>
        </p:nvSpPr>
        <p:spPr>
          <a:xfrm>
            <a:off x="6939018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Oval 110"/>
          <p:cNvSpPr/>
          <p:nvPr/>
        </p:nvSpPr>
        <p:spPr>
          <a:xfrm>
            <a:off x="7318223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Oval 111"/>
          <p:cNvSpPr/>
          <p:nvPr/>
        </p:nvSpPr>
        <p:spPr>
          <a:xfrm>
            <a:off x="7697427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Oval 112"/>
          <p:cNvSpPr/>
          <p:nvPr/>
        </p:nvSpPr>
        <p:spPr>
          <a:xfrm>
            <a:off x="8076633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Oval 113"/>
          <p:cNvSpPr/>
          <p:nvPr/>
        </p:nvSpPr>
        <p:spPr>
          <a:xfrm>
            <a:off x="8455838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Rectangle 1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3"/>
          <p:cNvSpPr/>
          <p:nvPr/>
        </p:nvSpPr>
        <p:spPr>
          <a:xfrm>
            <a:off x="181443" y="196536"/>
            <a:ext cx="4188323" cy="3023644"/>
          </a:xfrm>
          <a:prstGeom prst="roundRect">
            <a:avLst>
              <a:gd name="adj" fmla="val 16667"/>
            </a:avLst>
          </a:prstGeom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Rounded Rectangle 5"/>
          <p:cNvSpPr/>
          <p:nvPr/>
        </p:nvSpPr>
        <p:spPr>
          <a:xfrm>
            <a:off x="4764090" y="196536"/>
            <a:ext cx="4188323" cy="3023644"/>
          </a:xfrm>
          <a:prstGeom prst="roundRect">
            <a:avLst>
              <a:gd name="adj" fmla="val 16667"/>
            </a:avLst>
          </a:prstGeom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Rounded Rectangle 72"/>
          <p:cNvSpPr/>
          <p:nvPr/>
        </p:nvSpPr>
        <p:spPr>
          <a:xfrm>
            <a:off x="181443" y="3623919"/>
            <a:ext cx="4188323" cy="3023644"/>
          </a:xfrm>
          <a:prstGeom prst="roundRect">
            <a:avLst>
              <a:gd name="adj" fmla="val 16667"/>
            </a:avLst>
          </a:prstGeom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Rounded Rectangle 73"/>
          <p:cNvSpPr/>
          <p:nvPr/>
        </p:nvSpPr>
        <p:spPr>
          <a:xfrm>
            <a:off x="4764090" y="3623919"/>
            <a:ext cx="4188323" cy="3023644"/>
          </a:xfrm>
          <a:prstGeom prst="roundRect">
            <a:avLst>
              <a:gd name="adj" fmla="val 16667"/>
            </a:avLst>
          </a:prstGeom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Rectangle 1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Oval 115"/>
          <p:cNvSpPr/>
          <p:nvPr/>
        </p:nvSpPr>
        <p:spPr>
          <a:xfrm>
            <a:off x="408247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Oval 116"/>
          <p:cNvSpPr/>
          <p:nvPr/>
        </p:nvSpPr>
        <p:spPr>
          <a:xfrm>
            <a:off x="787453" y="309922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Oval 117"/>
          <p:cNvSpPr/>
          <p:nvPr/>
        </p:nvSpPr>
        <p:spPr>
          <a:xfrm>
            <a:off x="1166657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Oval 118"/>
          <p:cNvSpPr/>
          <p:nvPr/>
        </p:nvSpPr>
        <p:spPr>
          <a:xfrm>
            <a:off x="1545863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Oval 119"/>
          <p:cNvSpPr/>
          <p:nvPr/>
        </p:nvSpPr>
        <p:spPr>
          <a:xfrm>
            <a:off x="1925067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Oval 120"/>
          <p:cNvSpPr/>
          <p:nvPr/>
        </p:nvSpPr>
        <p:spPr>
          <a:xfrm>
            <a:off x="2304272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Oval 121"/>
          <p:cNvSpPr/>
          <p:nvPr/>
        </p:nvSpPr>
        <p:spPr>
          <a:xfrm>
            <a:off x="2683478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Oval 122"/>
          <p:cNvSpPr/>
          <p:nvPr/>
        </p:nvSpPr>
        <p:spPr>
          <a:xfrm>
            <a:off x="3062683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Oval 123"/>
          <p:cNvSpPr/>
          <p:nvPr/>
        </p:nvSpPr>
        <p:spPr>
          <a:xfrm>
            <a:off x="3441887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Oval 124"/>
          <p:cNvSpPr/>
          <p:nvPr/>
        </p:nvSpPr>
        <p:spPr>
          <a:xfrm>
            <a:off x="3821093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Oval 125"/>
          <p:cNvSpPr/>
          <p:nvPr/>
        </p:nvSpPr>
        <p:spPr>
          <a:xfrm>
            <a:off x="447244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Oval 126"/>
          <p:cNvSpPr/>
          <p:nvPr/>
        </p:nvSpPr>
        <p:spPr>
          <a:xfrm>
            <a:off x="826450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Oval 127"/>
          <p:cNvSpPr/>
          <p:nvPr/>
        </p:nvSpPr>
        <p:spPr>
          <a:xfrm>
            <a:off x="1205654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Oval 128"/>
          <p:cNvSpPr/>
          <p:nvPr/>
        </p:nvSpPr>
        <p:spPr>
          <a:xfrm>
            <a:off x="1584860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Oval 129"/>
          <p:cNvSpPr/>
          <p:nvPr/>
        </p:nvSpPr>
        <p:spPr>
          <a:xfrm>
            <a:off x="1964064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Oval 130"/>
          <p:cNvSpPr/>
          <p:nvPr/>
        </p:nvSpPr>
        <p:spPr>
          <a:xfrm>
            <a:off x="2343269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Oval 131"/>
          <p:cNvSpPr/>
          <p:nvPr/>
        </p:nvSpPr>
        <p:spPr>
          <a:xfrm>
            <a:off x="2722474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Oval 132"/>
          <p:cNvSpPr/>
          <p:nvPr/>
        </p:nvSpPr>
        <p:spPr>
          <a:xfrm>
            <a:off x="3101680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Oval 133"/>
          <p:cNvSpPr/>
          <p:nvPr/>
        </p:nvSpPr>
        <p:spPr>
          <a:xfrm>
            <a:off x="3480884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Oval 134"/>
          <p:cNvSpPr/>
          <p:nvPr/>
        </p:nvSpPr>
        <p:spPr>
          <a:xfrm>
            <a:off x="3860089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Oval 135"/>
          <p:cNvSpPr/>
          <p:nvPr/>
        </p:nvSpPr>
        <p:spPr>
          <a:xfrm>
            <a:off x="5003996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Oval 136"/>
          <p:cNvSpPr/>
          <p:nvPr/>
        </p:nvSpPr>
        <p:spPr>
          <a:xfrm>
            <a:off x="5383200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Oval 137"/>
          <p:cNvSpPr/>
          <p:nvPr/>
        </p:nvSpPr>
        <p:spPr>
          <a:xfrm>
            <a:off x="5762406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Oval 138"/>
          <p:cNvSpPr/>
          <p:nvPr/>
        </p:nvSpPr>
        <p:spPr>
          <a:xfrm>
            <a:off x="6141611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Oval 139"/>
          <p:cNvSpPr/>
          <p:nvPr/>
        </p:nvSpPr>
        <p:spPr>
          <a:xfrm>
            <a:off x="6520815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Oval 140"/>
          <p:cNvSpPr/>
          <p:nvPr/>
        </p:nvSpPr>
        <p:spPr>
          <a:xfrm>
            <a:off x="6900020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5" name="Oval 141"/>
          <p:cNvSpPr/>
          <p:nvPr/>
        </p:nvSpPr>
        <p:spPr>
          <a:xfrm>
            <a:off x="7279226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Oval 142"/>
          <p:cNvSpPr/>
          <p:nvPr/>
        </p:nvSpPr>
        <p:spPr>
          <a:xfrm>
            <a:off x="7658430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Oval 143"/>
          <p:cNvSpPr/>
          <p:nvPr/>
        </p:nvSpPr>
        <p:spPr>
          <a:xfrm>
            <a:off x="8037635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Oval 144"/>
          <p:cNvSpPr/>
          <p:nvPr/>
        </p:nvSpPr>
        <p:spPr>
          <a:xfrm>
            <a:off x="8416841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Oval 145"/>
          <p:cNvSpPr/>
          <p:nvPr/>
        </p:nvSpPr>
        <p:spPr>
          <a:xfrm>
            <a:off x="5042992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Oval 146"/>
          <p:cNvSpPr/>
          <p:nvPr/>
        </p:nvSpPr>
        <p:spPr>
          <a:xfrm>
            <a:off x="5422198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Oval 147"/>
          <p:cNvSpPr/>
          <p:nvPr/>
        </p:nvSpPr>
        <p:spPr>
          <a:xfrm>
            <a:off x="5801402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Oval 148"/>
          <p:cNvSpPr/>
          <p:nvPr/>
        </p:nvSpPr>
        <p:spPr>
          <a:xfrm>
            <a:off x="6180608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Oval 149"/>
          <p:cNvSpPr/>
          <p:nvPr/>
        </p:nvSpPr>
        <p:spPr>
          <a:xfrm>
            <a:off x="6559812" y="2782969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Oval 150"/>
          <p:cNvSpPr/>
          <p:nvPr/>
        </p:nvSpPr>
        <p:spPr>
          <a:xfrm>
            <a:off x="6939018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Oval 151"/>
          <p:cNvSpPr/>
          <p:nvPr/>
        </p:nvSpPr>
        <p:spPr>
          <a:xfrm>
            <a:off x="7318223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Oval 152"/>
          <p:cNvSpPr/>
          <p:nvPr/>
        </p:nvSpPr>
        <p:spPr>
          <a:xfrm>
            <a:off x="7697427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Oval 153"/>
          <p:cNvSpPr/>
          <p:nvPr/>
        </p:nvSpPr>
        <p:spPr>
          <a:xfrm>
            <a:off x="8076633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Oval 154"/>
          <p:cNvSpPr/>
          <p:nvPr/>
        </p:nvSpPr>
        <p:spPr>
          <a:xfrm>
            <a:off x="8455838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Oval 155"/>
          <p:cNvSpPr/>
          <p:nvPr/>
        </p:nvSpPr>
        <p:spPr>
          <a:xfrm>
            <a:off x="408247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Oval 156"/>
          <p:cNvSpPr/>
          <p:nvPr/>
        </p:nvSpPr>
        <p:spPr>
          <a:xfrm>
            <a:off x="787453" y="3737305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Oval 157"/>
          <p:cNvSpPr/>
          <p:nvPr/>
        </p:nvSpPr>
        <p:spPr>
          <a:xfrm>
            <a:off x="1166657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Oval 158"/>
          <p:cNvSpPr/>
          <p:nvPr/>
        </p:nvSpPr>
        <p:spPr>
          <a:xfrm>
            <a:off x="1545863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Oval 159"/>
          <p:cNvSpPr/>
          <p:nvPr/>
        </p:nvSpPr>
        <p:spPr>
          <a:xfrm>
            <a:off x="1925067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Oval 160"/>
          <p:cNvSpPr/>
          <p:nvPr/>
        </p:nvSpPr>
        <p:spPr>
          <a:xfrm>
            <a:off x="2304272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Oval 161"/>
          <p:cNvSpPr/>
          <p:nvPr/>
        </p:nvSpPr>
        <p:spPr>
          <a:xfrm>
            <a:off x="2683478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Oval 162"/>
          <p:cNvSpPr/>
          <p:nvPr/>
        </p:nvSpPr>
        <p:spPr>
          <a:xfrm>
            <a:off x="3062683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Oval 163"/>
          <p:cNvSpPr/>
          <p:nvPr/>
        </p:nvSpPr>
        <p:spPr>
          <a:xfrm>
            <a:off x="3441887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Oval 164"/>
          <p:cNvSpPr/>
          <p:nvPr/>
        </p:nvSpPr>
        <p:spPr>
          <a:xfrm>
            <a:off x="3821093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Oval 165"/>
          <p:cNvSpPr/>
          <p:nvPr/>
        </p:nvSpPr>
        <p:spPr>
          <a:xfrm>
            <a:off x="447244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Oval 166"/>
          <p:cNvSpPr/>
          <p:nvPr/>
        </p:nvSpPr>
        <p:spPr>
          <a:xfrm>
            <a:off x="826450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Oval 167"/>
          <p:cNvSpPr/>
          <p:nvPr/>
        </p:nvSpPr>
        <p:spPr>
          <a:xfrm>
            <a:off x="1205654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Oval 168"/>
          <p:cNvSpPr/>
          <p:nvPr/>
        </p:nvSpPr>
        <p:spPr>
          <a:xfrm>
            <a:off x="1584860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Oval 169"/>
          <p:cNvSpPr/>
          <p:nvPr/>
        </p:nvSpPr>
        <p:spPr>
          <a:xfrm>
            <a:off x="1964064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Oval 170"/>
          <p:cNvSpPr/>
          <p:nvPr/>
        </p:nvSpPr>
        <p:spPr>
          <a:xfrm>
            <a:off x="2343269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Oval 171"/>
          <p:cNvSpPr/>
          <p:nvPr/>
        </p:nvSpPr>
        <p:spPr>
          <a:xfrm>
            <a:off x="2722474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Oval 172"/>
          <p:cNvSpPr/>
          <p:nvPr/>
        </p:nvSpPr>
        <p:spPr>
          <a:xfrm>
            <a:off x="3101680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Oval 173"/>
          <p:cNvSpPr/>
          <p:nvPr/>
        </p:nvSpPr>
        <p:spPr>
          <a:xfrm>
            <a:off x="3480884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Oval 174"/>
          <p:cNvSpPr/>
          <p:nvPr/>
        </p:nvSpPr>
        <p:spPr>
          <a:xfrm>
            <a:off x="3860089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Oval 175"/>
          <p:cNvSpPr/>
          <p:nvPr/>
        </p:nvSpPr>
        <p:spPr>
          <a:xfrm>
            <a:off x="5003996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Oval 176"/>
          <p:cNvSpPr/>
          <p:nvPr/>
        </p:nvSpPr>
        <p:spPr>
          <a:xfrm>
            <a:off x="5383200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Oval 177"/>
          <p:cNvSpPr/>
          <p:nvPr/>
        </p:nvSpPr>
        <p:spPr>
          <a:xfrm>
            <a:off x="5762406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Oval 178"/>
          <p:cNvSpPr/>
          <p:nvPr/>
        </p:nvSpPr>
        <p:spPr>
          <a:xfrm>
            <a:off x="6141611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Oval 179"/>
          <p:cNvSpPr/>
          <p:nvPr/>
        </p:nvSpPr>
        <p:spPr>
          <a:xfrm>
            <a:off x="6520815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Oval 180"/>
          <p:cNvSpPr/>
          <p:nvPr/>
        </p:nvSpPr>
        <p:spPr>
          <a:xfrm>
            <a:off x="6900020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Oval 181"/>
          <p:cNvSpPr/>
          <p:nvPr/>
        </p:nvSpPr>
        <p:spPr>
          <a:xfrm>
            <a:off x="7279226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Oval 182"/>
          <p:cNvSpPr/>
          <p:nvPr/>
        </p:nvSpPr>
        <p:spPr>
          <a:xfrm>
            <a:off x="7658430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Oval 183"/>
          <p:cNvSpPr/>
          <p:nvPr/>
        </p:nvSpPr>
        <p:spPr>
          <a:xfrm>
            <a:off x="8037635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Oval 184"/>
          <p:cNvSpPr/>
          <p:nvPr/>
        </p:nvSpPr>
        <p:spPr>
          <a:xfrm>
            <a:off x="8416841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Oval 185"/>
          <p:cNvSpPr/>
          <p:nvPr/>
        </p:nvSpPr>
        <p:spPr>
          <a:xfrm>
            <a:off x="5042992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Oval 186"/>
          <p:cNvSpPr/>
          <p:nvPr/>
        </p:nvSpPr>
        <p:spPr>
          <a:xfrm>
            <a:off x="5422198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Oval 187"/>
          <p:cNvSpPr/>
          <p:nvPr/>
        </p:nvSpPr>
        <p:spPr>
          <a:xfrm>
            <a:off x="5801402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Oval 188"/>
          <p:cNvSpPr/>
          <p:nvPr/>
        </p:nvSpPr>
        <p:spPr>
          <a:xfrm>
            <a:off x="6180608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Oval 189"/>
          <p:cNvSpPr/>
          <p:nvPr/>
        </p:nvSpPr>
        <p:spPr>
          <a:xfrm>
            <a:off x="6559812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Oval 190"/>
          <p:cNvSpPr/>
          <p:nvPr/>
        </p:nvSpPr>
        <p:spPr>
          <a:xfrm>
            <a:off x="6939018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Oval 191"/>
          <p:cNvSpPr/>
          <p:nvPr/>
        </p:nvSpPr>
        <p:spPr>
          <a:xfrm>
            <a:off x="7318223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Oval 192"/>
          <p:cNvSpPr/>
          <p:nvPr/>
        </p:nvSpPr>
        <p:spPr>
          <a:xfrm>
            <a:off x="7697427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Oval 193"/>
          <p:cNvSpPr/>
          <p:nvPr/>
        </p:nvSpPr>
        <p:spPr>
          <a:xfrm>
            <a:off x="8076633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Oval 194"/>
          <p:cNvSpPr/>
          <p:nvPr/>
        </p:nvSpPr>
        <p:spPr>
          <a:xfrm>
            <a:off x="8455838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3"/>
          <p:cNvSpPr/>
          <p:nvPr/>
        </p:nvSpPr>
        <p:spPr>
          <a:xfrm>
            <a:off x="181443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Rounded Rectangle 5"/>
          <p:cNvSpPr/>
          <p:nvPr/>
        </p:nvSpPr>
        <p:spPr>
          <a:xfrm>
            <a:off x="4764090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Oval 114"/>
          <p:cNvSpPr/>
          <p:nvPr/>
        </p:nvSpPr>
        <p:spPr>
          <a:xfrm>
            <a:off x="294845" y="689096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Oval 115"/>
          <p:cNvSpPr/>
          <p:nvPr/>
        </p:nvSpPr>
        <p:spPr>
          <a:xfrm>
            <a:off x="294845" y="1118747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Oval 116"/>
          <p:cNvSpPr/>
          <p:nvPr/>
        </p:nvSpPr>
        <p:spPr>
          <a:xfrm>
            <a:off x="294845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Oval 117"/>
          <p:cNvSpPr/>
          <p:nvPr/>
        </p:nvSpPr>
        <p:spPr>
          <a:xfrm>
            <a:off x="294845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Oval 118"/>
          <p:cNvSpPr/>
          <p:nvPr/>
        </p:nvSpPr>
        <p:spPr>
          <a:xfrm>
            <a:off x="294845" y="2442810"/>
            <a:ext cx="226807" cy="226774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Oval 120"/>
          <p:cNvSpPr/>
          <p:nvPr/>
        </p:nvSpPr>
        <p:spPr>
          <a:xfrm>
            <a:off x="4047897" y="1118747"/>
            <a:ext cx="226807" cy="226775"/>
          </a:xfrm>
          <a:prstGeom prst="ellipse">
            <a:avLst/>
          </a:prstGeom>
          <a:solidFill>
            <a:srgbClr val="8CB52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Oval 121"/>
          <p:cNvSpPr/>
          <p:nvPr/>
        </p:nvSpPr>
        <p:spPr>
          <a:xfrm>
            <a:off x="4047897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Oval 122"/>
          <p:cNvSpPr/>
          <p:nvPr/>
        </p:nvSpPr>
        <p:spPr>
          <a:xfrm>
            <a:off x="4047897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Oval 123"/>
          <p:cNvSpPr/>
          <p:nvPr/>
        </p:nvSpPr>
        <p:spPr>
          <a:xfrm>
            <a:off x="4047897" y="689096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Oval 124"/>
          <p:cNvSpPr/>
          <p:nvPr/>
        </p:nvSpPr>
        <p:spPr>
          <a:xfrm>
            <a:off x="4047897" y="2442810"/>
            <a:ext cx="226807" cy="226774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2" name="Oval 125"/>
          <p:cNvSpPr/>
          <p:nvPr/>
        </p:nvSpPr>
        <p:spPr>
          <a:xfrm>
            <a:off x="4890592" y="689096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Oval 126"/>
          <p:cNvSpPr/>
          <p:nvPr/>
        </p:nvSpPr>
        <p:spPr>
          <a:xfrm>
            <a:off x="4890592" y="1118747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Oval 127"/>
          <p:cNvSpPr/>
          <p:nvPr/>
        </p:nvSpPr>
        <p:spPr>
          <a:xfrm>
            <a:off x="4890592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Oval 128"/>
          <p:cNvSpPr/>
          <p:nvPr/>
        </p:nvSpPr>
        <p:spPr>
          <a:xfrm>
            <a:off x="4890592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Oval 129"/>
          <p:cNvSpPr/>
          <p:nvPr/>
        </p:nvSpPr>
        <p:spPr>
          <a:xfrm>
            <a:off x="4890592" y="2442810"/>
            <a:ext cx="226807" cy="226774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Oval 192"/>
          <p:cNvSpPr/>
          <p:nvPr/>
        </p:nvSpPr>
        <p:spPr>
          <a:xfrm>
            <a:off x="8643646" y="1068268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Oval 193"/>
          <p:cNvSpPr/>
          <p:nvPr/>
        </p:nvSpPr>
        <p:spPr>
          <a:xfrm>
            <a:off x="8643646" y="1492796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Oval 194"/>
          <p:cNvSpPr/>
          <p:nvPr/>
        </p:nvSpPr>
        <p:spPr>
          <a:xfrm>
            <a:off x="8643646" y="1930007"/>
            <a:ext cx="226807" cy="22677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Oval 195"/>
          <p:cNvSpPr/>
          <p:nvPr/>
        </p:nvSpPr>
        <p:spPr>
          <a:xfrm>
            <a:off x="8643646" y="638616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1" name="Oval 196"/>
          <p:cNvSpPr/>
          <p:nvPr/>
        </p:nvSpPr>
        <p:spPr>
          <a:xfrm>
            <a:off x="8643646" y="239233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Rounded Rectangle 197"/>
          <p:cNvSpPr/>
          <p:nvPr/>
        </p:nvSpPr>
        <p:spPr>
          <a:xfrm>
            <a:off x="181443" y="3648614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Rounded Rectangle 198"/>
          <p:cNvSpPr/>
          <p:nvPr/>
        </p:nvSpPr>
        <p:spPr>
          <a:xfrm>
            <a:off x="4764090" y="3648614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63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Oval 239"/>
          <p:cNvSpPr/>
          <p:nvPr/>
        </p:nvSpPr>
        <p:spPr>
          <a:xfrm>
            <a:off x="294845" y="414117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Oval 240"/>
          <p:cNvSpPr/>
          <p:nvPr/>
        </p:nvSpPr>
        <p:spPr>
          <a:xfrm>
            <a:off x="294845" y="4570824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Oval 241"/>
          <p:cNvSpPr/>
          <p:nvPr/>
        </p:nvSpPr>
        <p:spPr>
          <a:xfrm>
            <a:off x="294845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Oval 242"/>
          <p:cNvSpPr/>
          <p:nvPr/>
        </p:nvSpPr>
        <p:spPr>
          <a:xfrm>
            <a:off x="294845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Oval 243"/>
          <p:cNvSpPr/>
          <p:nvPr/>
        </p:nvSpPr>
        <p:spPr>
          <a:xfrm>
            <a:off x="294845" y="5894887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Oval 244"/>
          <p:cNvSpPr/>
          <p:nvPr/>
        </p:nvSpPr>
        <p:spPr>
          <a:xfrm>
            <a:off x="4047897" y="4570824"/>
            <a:ext cx="226807" cy="226775"/>
          </a:xfrm>
          <a:prstGeom prst="ellipse">
            <a:avLst/>
          </a:prstGeom>
          <a:solidFill>
            <a:srgbClr val="8CB52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0" name="Oval 245"/>
          <p:cNvSpPr/>
          <p:nvPr/>
        </p:nvSpPr>
        <p:spPr>
          <a:xfrm>
            <a:off x="4047897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1" name="Oval 246"/>
          <p:cNvSpPr/>
          <p:nvPr/>
        </p:nvSpPr>
        <p:spPr>
          <a:xfrm>
            <a:off x="4047897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Oval 247"/>
          <p:cNvSpPr/>
          <p:nvPr/>
        </p:nvSpPr>
        <p:spPr>
          <a:xfrm>
            <a:off x="4047897" y="414117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Oval 248"/>
          <p:cNvSpPr/>
          <p:nvPr/>
        </p:nvSpPr>
        <p:spPr>
          <a:xfrm>
            <a:off x="4047897" y="5894887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Oval 249"/>
          <p:cNvSpPr/>
          <p:nvPr/>
        </p:nvSpPr>
        <p:spPr>
          <a:xfrm>
            <a:off x="4890592" y="414117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Oval 250"/>
          <p:cNvSpPr/>
          <p:nvPr/>
        </p:nvSpPr>
        <p:spPr>
          <a:xfrm>
            <a:off x="4890592" y="4570824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Oval 251"/>
          <p:cNvSpPr/>
          <p:nvPr/>
        </p:nvSpPr>
        <p:spPr>
          <a:xfrm>
            <a:off x="4890592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Oval 252"/>
          <p:cNvSpPr/>
          <p:nvPr/>
        </p:nvSpPr>
        <p:spPr>
          <a:xfrm>
            <a:off x="4890592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Oval 253"/>
          <p:cNvSpPr/>
          <p:nvPr/>
        </p:nvSpPr>
        <p:spPr>
          <a:xfrm>
            <a:off x="4890592" y="5894887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Oval 254"/>
          <p:cNvSpPr/>
          <p:nvPr/>
        </p:nvSpPr>
        <p:spPr>
          <a:xfrm>
            <a:off x="8643646" y="4520346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Oval 255"/>
          <p:cNvSpPr/>
          <p:nvPr/>
        </p:nvSpPr>
        <p:spPr>
          <a:xfrm>
            <a:off x="8643646" y="4944874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Oval 256"/>
          <p:cNvSpPr/>
          <p:nvPr/>
        </p:nvSpPr>
        <p:spPr>
          <a:xfrm>
            <a:off x="8643646" y="538208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2" name="Oval 257"/>
          <p:cNvSpPr/>
          <p:nvPr/>
        </p:nvSpPr>
        <p:spPr>
          <a:xfrm>
            <a:off x="8643646" y="4090694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Oval 258"/>
          <p:cNvSpPr/>
          <p:nvPr/>
        </p:nvSpPr>
        <p:spPr>
          <a:xfrm>
            <a:off x="8643646" y="5844407"/>
            <a:ext cx="226807" cy="226775"/>
          </a:xfrm>
          <a:prstGeom prst="ellipse">
            <a:avLst/>
          </a:prstGeom>
          <a:solidFill>
            <a:srgbClr val="00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4" name="Rectangle 3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Oval 130"/>
          <p:cNvSpPr/>
          <p:nvPr/>
        </p:nvSpPr>
        <p:spPr>
          <a:xfrm>
            <a:off x="408247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6" name="Oval 131"/>
          <p:cNvSpPr/>
          <p:nvPr/>
        </p:nvSpPr>
        <p:spPr>
          <a:xfrm>
            <a:off x="787453" y="309922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7" name="Oval 132"/>
          <p:cNvSpPr/>
          <p:nvPr/>
        </p:nvSpPr>
        <p:spPr>
          <a:xfrm>
            <a:off x="1166657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Oval 133"/>
          <p:cNvSpPr/>
          <p:nvPr/>
        </p:nvSpPr>
        <p:spPr>
          <a:xfrm>
            <a:off x="1545863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Oval 134"/>
          <p:cNvSpPr/>
          <p:nvPr/>
        </p:nvSpPr>
        <p:spPr>
          <a:xfrm>
            <a:off x="1925067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Oval 135"/>
          <p:cNvSpPr/>
          <p:nvPr/>
        </p:nvSpPr>
        <p:spPr>
          <a:xfrm>
            <a:off x="2304272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Oval 136"/>
          <p:cNvSpPr/>
          <p:nvPr/>
        </p:nvSpPr>
        <p:spPr>
          <a:xfrm>
            <a:off x="2683478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Oval 137"/>
          <p:cNvSpPr/>
          <p:nvPr/>
        </p:nvSpPr>
        <p:spPr>
          <a:xfrm>
            <a:off x="3062683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Oval 138"/>
          <p:cNvSpPr/>
          <p:nvPr/>
        </p:nvSpPr>
        <p:spPr>
          <a:xfrm>
            <a:off x="3441887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Oval 139"/>
          <p:cNvSpPr/>
          <p:nvPr/>
        </p:nvSpPr>
        <p:spPr>
          <a:xfrm>
            <a:off x="3821093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Oval 140"/>
          <p:cNvSpPr/>
          <p:nvPr/>
        </p:nvSpPr>
        <p:spPr>
          <a:xfrm>
            <a:off x="447244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Oval 141"/>
          <p:cNvSpPr/>
          <p:nvPr/>
        </p:nvSpPr>
        <p:spPr>
          <a:xfrm>
            <a:off x="826450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Oval 142"/>
          <p:cNvSpPr/>
          <p:nvPr/>
        </p:nvSpPr>
        <p:spPr>
          <a:xfrm>
            <a:off x="1205654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Oval 143"/>
          <p:cNvSpPr/>
          <p:nvPr/>
        </p:nvSpPr>
        <p:spPr>
          <a:xfrm>
            <a:off x="1584860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Oval 144"/>
          <p:cNvSpPr/>
          <p:nvPr/>
        </p:nvSpPr>
        <p:spPr>
          <a:xfrm>
            <a:off x="1964064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0" name="Oval 145"/>
          <p:cNvSpPr/>
          <p:nvPr/>
        </p:nvSpPr>
        <p:spPr>
          <a:xfrm>
            <a:off x="2343269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Oval 146"/>
          <p:cNvSpPr/>
          <p:nvPr/>
        </p:nvSpPr>
        <p:spPr>
          <a:xfrm>
            <a:off x="2722474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Oval 147"/>
          <p:cNvSpPr/>
          <p:nvPr/>
        </p:nvSpPr>
        <p:spPr>
          <a:xfrm>
            <a:off x="3101680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Oval 148"/>
          <p:cNvSpPr/>
          <p:nvPr/>
        </p:nvSpPr>
        <p:spPr>
          <a:xfrm>
            <a:off x="3480884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Oval 149"/>
          <p:cNvSpPr/>
          <p:nvPr/>
        </p:nvSpPr>
        <p:spPr>
          <a:xfrm>
            <a:off x="3860089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Oval 150"/>
          <p:cNvSpPr/>
          <p:nvPr/>
        </p:nvSpPr>
        <p:spPr>
          <a:xfrm>
            <a:off x="408247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Oval 151"/>
          <p:cNvSpPr/>
          <p:nvPr/>
        </p:nvSpPr>
        <p:spPr>
          <a:xfrm>
            <a:off x="787453" y="3737305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Oval 152"/>
          <p:cNvSpPr/>
          <p:nvPr/>
        </p:nvSpPr>
        <p:spPr>
          <a:xfrm>
            <a:off x="1166657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Oval 153"/>
          <p:cNvSpPr/>
          <p:nvPr/>
        </p:nvSpPr>
        <p:spPr>
          <a:xfrm>
            <a:off x="1545863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Oval 154"/>
          <p:cNvSpPr/>
          <p:nvPr/>
        </p:nvSpPr>
        <p:spPr>
          <a:xfrm>
            <a:off x="1925067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Oval 155"/>
          <p:cNvSpPr/>
          <p:nvPr/>
        </p:nvSpPr>
        <p:spPr>
          <a:xfrm>
            <a:off x="2304272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Oval 156"/>
          <p:cNvSpPr/>
          <p:nvPr/>
        </p:nvSpPr>
        <p:spPr>
          <a:xfrm>
            <a:off x="2683478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2" name="Oval 157"/>
          <p:cNvSpPr/>
          <p:nvPr/>
        </p:nvSpPr>
        <p:spPr>
          <a:xfrm>
            <a:off x="3062683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Oval 158"/>
          <p:cNvSpPr/>
          <p:nvPr/>
        </p:nvSpPr>
        <p:spPr>
          <a:xfrm>
            <a:off x="3441887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Oval 159"/>
          <p:cNvSpPr/>
          <p:nvPr/>
        </p:nvSpPr>
        <p:spPr>
          <a:xfrm>
            <a:off x="3821093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5" name="Oval 160"/>
          <p:cNvSpPr/>
          <p:nvPr/>
        </p:nvSpPr>
        <p:spPr>
          <a:xfrm>
            <a:off x="447244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6" name="Oval 161"/>
          <p:cNvSpPr/>
          <p:nvPr/>
        </p:nvSpPr>
        <p:spPr>
          <a:xfrm>
            <a:off x="826450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Oval 162"/>
          <p:cNvSpPr/>
          <p:nvPr/>
        </p:nvSpPr>
        <p:spPr>
          <a:xfrm>
            <a:off x="1205654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8" name="Oval 163"/>
          <p:cNvSpPr/>
          <p:nvPr/>
        </p:nvSpPr>
        <p:spPr>
          <a:xfrm>
            <a:off x="1584860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9" name="Oval 164"/>
          <p:cNvSpPr/>
          <p:nvPr/>
        </p:nvSpPr>
        <p:spPr>
          <a:xfrm>
            <a:off x="1964064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0" name="Oval 165"/>
          <p:cNvSpPr/>
          <p:nvPr/>
        </p:nvSpPr>
        <p:spPr>
          <a:xfrm>
            <a:off x="2343269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Oval 166"/>
          <p:cNvSpPr/>
          <p:nvPr/>
        </p:nvSpPr>
        <p:spPr>
          <a:xfrm>
            <a:off x="2722474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Oval 167"/>
          <p:cNvSpPr/>
          <p:nvPr/>
        </p:nvSpPr>
        <p:spPr>
          <a:xfrm>
            <a:off x="3101680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Oval 168"/>
          <p:cNvSpPr/>
          <p:nvPr/>
        </p:nvSpPr>
        <p:spPr>
          <a:xfrm>
            <a:off x="3480884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Oval 169"/>
          <p:cNvSpPr/>
          <p:nvPr/>
        </p:nvSpPr>
        <p:spPr>
          <a:xfrm>
            <a:off x="3860089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Oval 170"/>
          <p:cNvSpPr/>
          <p:nvPr/>
        </p:nvSpPr>
        <p:spPr>
          <a:xfrm>
            <a:off x="5003996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6" name="Oval 171"/>
          <p:cNvSpPr/>
          <p:nvPr/>
        </p:nvSpPr>
        <p:spPr>
          <a:xfrm>
            <a:off x="5383200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Oval 172"/>
          <p:cNvSpPr/>
          <p:nvPr/>
        </p:nvSpPr>
        <p:spPr>
          <a:xfrm>
            <a:off x="5762406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Oval 173"/>
          <p:cNvSpPr/>
          <p:nvPr/>
        </p:nvSpPr>
        <p:spPr>
          <a:xfrm>
            <a:off x="6141611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9" name="Oval 174"/>
          <p:cNvSpPr/>
          <p:nvPr/>
        </p:nvSpPr>
        <p:spPr>
          <a:xfrm>
            <a:off x="6520815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0" name="Oval 175"/>
          <p:cNvSpPr/>
          <p:nvPr/>
        </p:nvSpPr>
        <p:spPr>
          <a:xfrm>
            <a:off x="6900020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1" name="Oval 176"/>
          <p:cNvSpPr/>
          <p:nvPr/>
        </p:nvSpPr>
        <p:spPr>
          <a:xfrm>
            <a:off x="7279226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2" name="Oval 177"/>
          <p:cNvSpPr/>
          <p:nvPr/>
        </p:nvSpPr>
        <p:spPr>
          <a:xfrm>
            <a:off x="7658430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3" name="Oval 178"/>
          <p:cNvSpPr/>
          <p:nvPr/>
        </p:nvSpPr>
        <p:spPr>
          <a:xfrm>
            <a:off x="8037635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4" name="Oval 179"/>
          <p:cNvSpPr/>
          <p:nvPr/>
        </p:nvSpPr>
        <p:spPr>
          <a:xfrm>
            <a:off x="8416841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5" name="Oval 180"/>
          <p:cNvSpPr/>
          <p:nvPr/>
        </p:nvSpPr>
        <p:spPr>
          <a:xfrm>
            <a:off x="5042992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6" name="Oval 181"/>
          <p:cNvSpPr/>
          <p:nvPr/>
        </p:nvSpPr>
        <p:spPr>
          <a:xfrm>
            <a:off x="5422198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7" name="Oval 182"/>
          <p:cNvSpPr/>
          <p:nvPr/>
        </p:nvSpPr>
        <p:spPr>
          <a:xfrm>
            <a:off x="5801402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Oval 183"/>
          <p:cNvSpPr/>
          <p:nvPr/>
        </p:nvSpPr>
        <p:spPr>
          <a:xfrm>
            <a:off x="6180608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Oval 184"/>
          <p:cNvSpPr/>
          <p:nvPr/>
        </p:nvSpPr>
        <p:spPr>
          <a:xfrm>
            <a:off x="6559812" y="2782969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Oval 185"/>
          <p:cNvSpPr/>
          <p:nvPr/>
        </p:nvSpPr>
        <p:spPr>
          <a:xfrm>
            <a:off x="6939018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1" name="Oval 186"/>
          <p:cNvSpPr/>
          <p:nvPr/>
        </p:nvSpPr>
        <p:spPr>
          <a:xfrm>
            <a:off x="7318223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Oval 187"/>
          <p:cNvSpPr/>
          <p:nvPr/>
        </p:nvSpPr>
        <p:spPr>
          <a:xfrm>
            <a:off x="7697427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3" name="Oval 188"/>
          <p:cNvSpPr/>
          <p:nvPr/>
        </p:nvSpPr>
        <p:spPr>
          <a:xfrm>
            <a:off x="8076633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4" name="Oval 189"/>
          <p:cNvSpPr/>
          <p:nvPr/>
        </p:nvSpPr>
        <p:spPr>
          <a:xfrm>
            <a:off x="8455838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5" name="Oval 190"/>
          <p:cNvSpPr/>
          <p:nvPr/>
        </p:nvSpPr>
        <p:spPr>
          <a:xfrm>
            <a:off x="5003996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6" name="Oval 191"/>
          <p:cNvSpPr/>
          <p:nvPr/>
        </p:nvSpPr>
        <p:spPr>
          <a:xfrm>
            <a:off x="5383200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7" name="Oval 259"/>
          <p:cNvSpPr/>
          <p:nvPr/>
        </p:nvSpPr>
        <p:spPr>
          <a:xfrm>
            <a:off x="5762406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8" name="Oval 260"/>
          <p:cNvSpPr/>
          <p:nvPr/>
        </p:nvSpPr>
        <p:spPr>
          <a:xfrm>
            <a:off x="6141611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9" name="Oval 261"/>
          <p:cNvSpPr/>
          <p:nvPr/>
        </p:nvSpPr>
        <p:spPr>
          <a:xfrm>
            <a:off x="6520815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0" name="Oval 262"/>
          <p:cNvSpPr/>
          <p:nvPr/>
        </p:nvSpPr>
        <p:spPr>
          <a:xfrm>
            <a:off x="6900020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1" name="Oval 263"/>
          <p:cNvSpPr/>
          <p:nvPr/>
        </p:nvSpPr>
        <p:spPr>
          <a:xfrm>
            <a:off x="7279226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2" name="Oval 264"/>
          <p:cNvSpPr/>
          <p:nvPr/>
        </p:nvSpPr>
        <p:spPr>
          <a:xfrm>
            <a:off x="7658430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Oval 265"/>
          <p:cNvSpPr/>
          <p:nvPr/>
        </p:nvSpPr>
        <p:spPr>
          <a:xfrm>
            <a:off x="8037635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Oval 266"/>
          <p:cNvSpPr/>
          <p:nvPr/>
        </p:nvSpPr>
        <p:spPr>
          <a:xfrm>
            <a:off x="8416841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Oval 267"/>
          <p:cNvSpPr/>
          <p:nvPr/>
        </p:nvSpPr>
        <p:spPr>
          <a:xfrm>
            <a:off x="5042992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6" name="Oval 268"/>
          <p:cNvSpPr/>
          <p:nvPr/>
        </p:nvSpPr>
        <p:spPr>
          <a:xfrm>
            <a:off x="5422198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Oval 269"/>
          <p:cNvSpPr/>
          <p:nvPr/>
        </p:nvSpPr>
        <p:spPr>
          <a:xfrm>
            <a:off x="5801402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Oval 270"/>
          <p:cNvSpPr/>
          <p:nvPr/>
        </p:nvSpPr>
        <p:spPr>
          <a:xfrm>
            <a:off x="6180608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Oval 271"/>
          <p:cNvSpPr/>
          <p:nvPr/>
        </p:nvSpPr>
        <p:spPr>
          <a:xfrm>
            <a:off x="6559812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0" name="Oval 272"/>
          <p:cNvSpPr/>
          <p:nvPr/>
        </p:nvSpPr>
        <p:spPr>
          <a:xfrm>
            <a:off x="6939018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Oval 273"/>
          <p:cNvSpPr/>
          <p:nvPr/>
        </p:nvSpPr>
        <p:spPr>
          <a:xfrm>
            <a:off x="7318223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Oval 274"/>
          <p:cNvSpPr/>
          <p:nvPr/>
        </p:nvSpPr>
        <p:spPr>
          <a:xfrm>
            <a:off x="7697427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3" name="Oval 275"/>
          <p:cNvSpPr/>
          <p:nvPr/>
        </p:nvSpPr>
        <p:spPr>
          <a:xfrm>
            <a:off x="8076633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4" name="Oval 276"/>
          <p:cNvSpPr/>
          <p:nvPr/>
        </p:nvSpPr>
        <p:spPr>
          <a:xfrm>
            <a:off x="8455838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ounded Rectangle 135"/>
          <p:cNvSpPr/>
          <p:nvPr/>
        </p:nvSpPr>
        <p:spPr>
          <a:xfrm>
            <a:off x="181443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7" name="Rounded Rectangle 136"/>
          <p:cNvSpPr/>
          <p:nvPr/>
        </p:nvSpPr>
        <p:spPr>
          <a:xfrm>
            <a:off x="4764090" y="196536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8" name="Oval 137"/>
          <p:cNvSpPr/>
          <p:nvPr/>
        </p:nvSpPr>
        <p:spPr>
          <a:xfrm>
            <a:off x="294845" y="689096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Oval 138"/>
          <p:cNvSpPr/>
          <p:nvPr/>
        </p:nvSpPr>
        <p:spPr>
          <a:xfrm>
            <a:off x="294845" y="1118747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0" name="Oval 139"/>
          <p:cNvSpPr/>
          <p:nvPr/>
        </p:nvSpPr>
        <p:spPr>
          <a:xfrm>
            <a:off x="294845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1" name="Oval 140"/>
          <p:cNvSpPr/>
          <p:nvPr/>
        </p:nvSpPr>
        <p:spPr>
          <a:xfrm>
            <a:off x="294845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2" name="Oval 141"/>
          <p:cNvSpPr/>
          <p:nvPr/>
        </p:nvSpPr>
        <p:spPr>
          <a:xfrm>
            <a:off x="294845" y="2442810"/>
            <a:ext cx="226807" cy="226774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3" name="Oval 142"/>
          <p:cNvSpPr/>
          <p:nvPr/>
        </p:nvSpPr>
        <p:spPr>
          <a:xfrm>
            <a:off x="4047897" y="1118747"/>
            <a:ext cx="226807" cy="226775"/>
          </a:xfrm>
          <a:prstGeom prst="ellipse">
            <a:avLst/>
          </a:prstGeom>
          <a:solidFill>
            <a:srgbClr val="8CB52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Oval 143"/>
          <p:cNvSpPr/>
          <p:nvPr/>
        </p:nvSpPr>
        <p:spPr>
          <a:xfrm>
            <a:off x="4047897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Oval 144"/>
          <p:cNvSpPr/>
          <p:nvPr/>
        </p:nvSpPr>
        <p:spPr>
          <a:xfrm>
            <a:off x="4047897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6" name="Oval 145"/>
          <p:cNvSpPr/>
          <p:nvPr/>
        </p:nvSpPr>
        <p:spPr>
          <a:xfrm>
            <a:off x="4047897" y="689096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7" name="Oval 146"/>
          <p:cNvSpPr/>
          <p:nvPr/>
        </p:nvSpPr>
        <p:spPr>
          <a:xfrm>
            <a:off x="4047897" y="2442810"/>
            <a:ext cx="226807" cy="226774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Oval 147"/>
          <p:cNvSpPr/>
          <p:nvPr/>
        </p:nvSpPr>
        <p:spPr>
          <a:xfrm>
            <a:off x="4890592" y="689096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Oval 148"/>
          <p:cNvSpPr/>
          <p:nvPr/>
        </p:nvSpPr>
        <p:spPr>
          <a:xfrm>
            <a:off x="4890592" y="1118747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0" name="Oval 149"/>
          <p:cNvSpPr/>
          <p:nvPr/>
        </p:nvSpPr>
        <p:spPr>
          <a:xfrm>
            <a:off x="4890592" y="1543275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Oval 150"/>
          <p:cNvSpPr/>
          <p:nvPr/>
        </p:nvSpPr>
        <p:spPr>
          <a:xfrm>
            <a:off x="4890592" y="1980486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2" name="Oval 151"/>
          <p:cNvSpPr/>
          <p:nvPr/>
        </p:nvSpPr>
        <p:spPr>
          <a:xfrm>
            <a:off x="4890592" y="2442810"/>
            <a:ext cx="226807" cy="226774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3" name="Oval 152"/>
          <p:cNvSpPr/>
          <p:nvPr/>
        </p:nvSpPr>
        <p:spPr>
          <a:xfrm>
            <a:off x="8643646" y="1068268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4" name="Oval 153"/>
          <p:cNvSpPr/>
          <p:nvPr/>
        </p:nvSpPr>
        <p:spPr>
          <a:xfrm>
            <a:off x="8643646" y="1492796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5" name="Oval 154"/>
          <p:cNvSpPr/>
          <p:nvPr/>
        </p:nvSpPr>
        <p:spPr>
          <a:xfrm>
            <a:off x="8643646" y="1930007"/>
            <a:ext cx="226807" cy="22677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6" name="Oval 155"/>
          <p:cNvSpPr/>
          <p:nvPr/>
        </p:nvSpPr>
        <p:spPr>
          <a:xfrm>
            <a:off x="8643646" y="638616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7" name="Oval 156"/>
          <p:cNvSpPr/>
          <p:nvPr/>
        </p:nvSpPr>
        <p:spPr>
          <a:xfrm>
            <a:off x="8643646" y="239233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8" name="Rounded Rectangle 157"/>
          <p:cNvSpPr/>
          <p:nvPr/>
        </p:nvSpPr>
        <p:spPr>
          <a:xfrm>
            <a:off x="181443" y="3648614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9" name="Rounded Rectangle 158"/>
          <p:cNvSpPr/>
          <p:nvPr/>
        </p:nvSpPr>
        <p:spPr>
          <a:xfrm>
            <a:off x="4764090" y="3648614"/>
            <a:ext cx="4188323" cy="30236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0" name="Oval 159"/>
          <p:cNvSpPr/>
          <p:nvPr/>
        </p:nvSpPr>
        <p:spPr>
          <a:xfrm>
            <a:off x="294845" y="414117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1" name="Oval 160"/>
          <p:cNvSpPr/>
          <p:nvPr/>
        </p:nvSpPr>
        <p:spPr>
          <a:xfrm>
            <a:off x="294845" y="4570824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2" name="Oval 161"/>
          <p:cNvSpPr/>
          <p:nvPr/>
        </p:nvSpPr>
        <p:spPr>
          <a:xfrm>
            <a:off x="294845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3" name="Oval 162"/>
          <p:cNvSpPr/>
          <p:nvPr/>
        </p:nvSpPr>
        <p:spPr>
          <a:xfrm>
            <a:off x="294845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Oval 163"/>
          <p:cNvSpPr/>
          <p:nvPr/>
        </p:nvSpPr>
        <p:spPr>
          <a:xfrm>
            <a:off x="294845" y="5894887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Oval 164"/>
          <p:cNvSpPr/>
          <p:nvPr/>
        </p:nvSpPr>
        <p:spPr>
          <a:xfrm>
            <a:off x="4047897" y="4570824"/>
            <a:ext cx="226807" cy="226775"/>
          </a:xfrm>
          <a:prstGeom prst="ellipse">
            <a:avLst/>
          </a:prstGeom>
          <a:solidFill>
            <a:srgbClr val="8CB52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Oval 165"/>
          <p:cNvSpPr/>
          <p:nvPr/>
        </p:nvSpPr>
        <p:spPr>
          <a:xfrm>
            <a:off x="4047897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Oval 166"/>
          <p:cNvSpPr/>
          <p:nvPr/>
        </p:nvSpPr>
        <p:spPr>
          <a:xfrm>
            <a:off x="4047897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Oval 167"/>
          <p:cNvSpPr/>
          <p:nvPr/>
        </p:nvSpPr>
        <p:spPr>
          <a:xfrm>
            <a:off x="4047897" y="414117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Oval 168"/>
          <p:cNvSpPr/>
          <p:nvPr/>
        </p:nvSpPr>
        <p:spPr>
          <a:xfrm>
            <a:off x="4047897" y="5894887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0" name="Oval 169"/>
          <p:cNvSpPr/>
          <p:nvPr/>
        </p:nvSpPr>
        <p:spPr>
          <a:xfrm>
            <a:off x="4890592" y="414117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1" name="Oval 170"/>
          <p:cNvSpPr/>
          <p:nvPr/>
        </p:nvSpPr>
        <p:spPr>
          <a:xfrm>
            <a:off x="4890592" y="4570824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2" name="Oval 171"/>
          <p:cNvSpPr/>
          <p:nvPr/>
        </p:nvSpPr>
        <p:spPr>
          <a:xfrm>
            <a:off x="4890592" y="4995352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3" name="Oval 172"/>
          <p:cNvSpPr/>
          <p:nvPr/>
        </p:nvSpPr>
        <p:spPr>
          <a:xfrm>
            <a:off x="4890592" y="543256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4" name="Oval 173"/>
          <p:cNvSpPr/>
          <p:nvPr/>
        </p:nvSpPr>
        <p:spPr>
          <a:xfrm>
            <a:off x="4890592" y="5894887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5" name="Oval 174"/>
          <p:cNvSpPr/>
          <p:nvPr/>
        </p:nvSpPr>
        <p:spPr>
          <a:xfrm>
            <a:off x="8643646" y="4520346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6" name="Oval 175"/>
          <p:cNvSpPr/>
          <p:nvPr/>
        </p:nvSpPr>
        <p:spPr>
          <a:xfrm>
            <a:off x="8643646" y="4944874"/>
            <a:ext cx="226807" cy="226775"/>
          </a:xfrm>
          <a:prstGeom prst="ellipse">
            <a:avLst/>
          </a:prstGeom>
          <a:solidFill>
            <a:srgbClr val="FF0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7" name="Oval 176"/>
          <p:cNvSpPr/>
          <p:nvPr/>
        </p:nvSpPr>
        <p:spPr>
          <a:xfrm>
            <a:off x="8643646" y="538208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8" name="Oval 177"/>
          <p:cNvSpPr/>
          <p:nvPr/>
        </p:nvSpPr>
        <p:spPr>
          <a:xfrm>
            <a:off x="8643646" y="4090694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9" name="Oval 178"/>
          <p:cNvSpPr/>
          <p:nvPr/>
        </p:nvSpPr>
        <p:spPr>
          <a:xfrm>
            <a:off x="8643646" y="5844407"/>
            <a:ext cx="226807" cy="226775"/>
          </a:xfrm>
          <a:prstGeom prst="ellipse">
            <a:avLst/>
          </a:prstGeom>
          <a:solidFill>
            <a:srgbClr val="00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0" name="Rectangle 1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1" name="Oval 184"/>
          <p:cNvSpPr/>
          <p:nvPr/>
        </p:nvSpPr>
        <p:spPr>
          <a:xfrm>
            <a:off x="408247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Oval 185"/>
          <p:cNvSpPr/>
          <p:nvPr/>
        </p:nvSpPr>
        <p:spPr>
          <a:xfrm>
            <a:off x="787453" y="309922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Oval 186"/>
          <p:cNvSpPr/>
          <p:nvPr/>
        </p:nvSpPr>
        <p:spPr>
          <a:xfrm>
            <a:off x="1166657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Oval 187"/>
          <p:cNvSpPr/>
          <p:nvPr/>
        </p:nvSpPr>
        <p:spPr>
          <a:xfrm>
            <a:off x="1545863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Oval 188"/>
          <p:cNvSpPr/>
          <p:nvPr/>
        </p:nvSpPr>
        <p:spPr>
          <a:xfrm>
            <a:off x="1925067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Oval 189"/>
          <p:cNvSpPr/>
          <p:nvPr/>
        </p:nvSpPr>
        <p:spPr>
          <a:xfrm>
            <a:off x="2304272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7" name="Oval 190"/>
          <p:cNvSpPr/>
          <p:nvPr/>
        </p:nvSpPr>
        <p:spPr>
          <a:xfrm>
            <a:off x="2683478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8" name="Oval 191"/>
          <p:cNvSpPr/>
          <p:nvPr/>
        </p:nvSpPr>
        <p:spPr>
          <a:xfrm>
            <a:off x="3062683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9" name="Oval 259"/>
          <p:cNvSpPr/>
          <p:nvPr/>
        </p:nvSpPr>
        <p:spPr>
          <a:xfrm>
            <a:off x="3441887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0" name="Oval 260"/>
          <p:cNvSpPr/>
          <p:nvPr/>
        </p:nvSpPr>
        <p:spPr>
          <a:xfrm>
            <a:off x="3821093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Oval 261"/>
          <p:cNvSpPr/>
          <p:nvPr/>
        </p:nvSpPr>
        <p:spPr>
          <a:xfrm>
            <a:off x="447244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2" name="Oval 262"/>
          <p:cNvSpPr/>
          <p:nvPr/>
        </p:nvSpPr>
        <p:spPr>
          <a:xfrm>
            <a:off x="826450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3" name="Oval 263"/>
          <p:cNvSpPr/>
          <p:nvPr/>
        </p:nvSpPr>
        <p:spPr>
          <a:xfrm>
            <a:off x="1205654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4" name="Oval 264"/>
          <p:cNvSpPr/>
          <p:nvPr/>
        </p:nvSpPr>
        <p:spPr>
          <a:xfrm>
            <a:off x="1584860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Oval 265"/>
          <p:cNvSpPr/>
          <p:nvPr/>
        </p:nvSpPr>
        <p:spPr>
          <a:xfrm>
            <a:off x="1964064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6" name="Oval 266"/>
          <p:cNvSpPr/>
          <p:nvPr/>
        </p:nvSpPr>
        <p:spPr>
          <a:xfrm>
            <a:off x="2343269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7" name="Oval 267"/>
          <p:cNvSpPr/>
          <p:nvPr/>
        </p:nvSpPr>
        <p:spPr>
          <a:xfrm>
            <a:off x="2722474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Oval 268"/>
          <p:cNvSpPr/>
          <p:nvPr/>
        </p:nvSpPr>
        <p:spPr>
          <a:xfrm>
            <a:off x="3101680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Oval 269"/>
          <p:cNvSpPr/>
          <p:nvPr/>
        </p:nvSpPr>
        <p:spPr>
          <a:xfrm>
            <a:off x="3480884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0" name="Oval 270"/>
          <p:cNvSpPr/>
          <p:nvPr/>
        </p:nvSpPr>
        <p:spPr>
          <a:xfrm>
            <a:off x="3860089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1" name="Oval 271"/>
          <p:cNvSpPr/>
          <p:nvPr/>
        </p:nvSpPr>
        <p:spPr>
          <a:xfrm>
            <a:off x="408247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Oval 272"/>
          <p:cNvSpPr/>
          <p:nvPr/>
        </p:nvSpPr>
        <p:spPr>
          <a:xfrm>
            <a:off x="787453" y="3737305"/>
            <a:ext cx="226806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3" name="Oval 273"/>
          <p:cNvSpPr/>
          <p:nvPr/>
        </p:nvSpPr>
        <p:spPr>
          <a:xfrm>
            <a:off x="1166657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4" name="Oval 274"/>
          <p:cNvSpPr/>
          <p:nvPr/>
        </p:nvSpPr>
        <p:spPr>
          <a:xfrm>
            <a:off x="1545863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Oval 275"/>
          <p:cNvSpPr/>
          <p:nvPr/>
        </p:nvSpPr>
        <p:spPr>
          <a:xfrm>
            <a:off x="1925067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6" name="Oval 276"/>
          <p:cNvSpPr/>
          <p:nvPr/>
        </p:nvSpPr>
        <p:spPr>
          <a:xfrm>
            <a:off x="2304272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7" name="Oval 277"/>
          <p:cNvSpPr/>
          <p:nvPr/>
        </p:nvSpPr>
        <p:spPr>
          <a:xfrm>
            <a:off x="2683478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8" name="Oval 278"/>
          <p:cNvSpPr/>
          <p:nvPr/>
        </p:nvSpPr>
        <p:spPr>
          <a:xfrm>
            <a:off x="3062683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9" name="Oval 279"/>
          <p:cNvSpPr/>
          <p:nvPr/>
        </p:nvSpPr>
        <p:spPr>
          <a:xfrm>
            <a:off x="3441887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0" name="Oval 280"/>
          <p:cNvSpPr/>
          <p:nvPr/>
        </p:nvSpPr>
        <p:spPr>
          <a:xfrm>
            <a:off x="3821093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1" name="Oval 281"/>
          <p:cNvSpPr/>
          <p:nvPr/>
        </p:nvSpPr>
        <p:spPr>
          <a:xfrm>
            <a:off x="447244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2" name="Oval 282"/>
          <p:cNvSpPr/>
          <p:nvPr/>
        </p:nvSpPr>
        <p:spPr>
          <a:xfrm>
            <a:off x="826450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3" name="Oval 283"/>
          <p:cNvSpPr/>
          <p:nvPr/>
        </p:nvSpPr>
        <p:spPr>
          <a:xfrm>
            <a:off x="1205654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4" name="Oval 284"/>
          <p:cNvSpPr/>
          <p:nvPr/>
        </p:nvSpPr>
        <p:spPr>
          <a:xfrm>
            <a:off x="1584860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5" name="Oval 285"/>
          <p:cNvSpPr/>
          <p:nvPr/>
        </p:nvSpPr>
        <p:spPr>
          <a:xfrm>
            <a:off x="1964064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Oval 286"/>
          <p:cNvSpPr/>
          <p:nvPr/>
        </p:nvSpPr>
        <p:spPr>
          <a:xfrm>
            <a:off x="2343269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7" name="Oval 287"/>
          <p:cNvSpPr/>
          <p:nvPr/>
        </p:nvSpPr>
        <p:spPr>
          <a:xfrm>
            <a:off x="2722474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Oval 288"/>
          <p:cNvSpPr/>
          <p:nvPr/>
        </p:nvSpPr>
        <p:spPr>
          <a:xfrm>
            <a:off x="3101680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Oval 289"/>
          <p:cNvSpPr/>
          <p:nvPr/>
        </p:nvSpPr>
        <p:spPr>
          <a:xfrm>
            <a:off x="3480884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Oval 290"/>
          <p:cNvSpPr/>
          <p:nvPr/>
        </p:nvSpPr>
        <p:spPr>
          <a:xfrm>
            <a:off x="3860089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Oval 291"/>
          <p:cNvSpPr/>
          <p:nvPr/>
        </p:nvSpPr>
        <p:spPr>
          <a:xfrm>
            <a:off x="5003996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2" name="Oval 292"/>
          <p:cNvSpPr/>
          <p:nvPr/>
        </p:nvSpPr>
        <p:spPr>
          <a:xfrm>
            <a:off x="5383200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3" name="Oval 293"/>
          <p:cNvSpPr/>
          <p:nvPr/>
        </p:nvSpPr>
        <p:spPr>
          <a:xfrm>
            <a:off x="5762406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4" name="Oval 294"/>
          <p:cNvSpPr/>
          <p:nvPr/>
        </p:nvSpPr>
        <p:spPr>
          <a:xfrm>
            <a:off x="6141611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5" name="Oval 295"/>
          <p:cNvSpPr/>
          <p:nvPr/>
        </p:nvSpPr>
        <p:spPr>
          <a:xfrm>
            <a:off x="6520815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Oval 296"/>
          <p:cNvSpPr/>
          <p:nvPr/>
        </p:nvSpPr>
        <p:spPr>
          <a:xfrm>
            <a:off x="6900020" y="309922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Oval 297"/>
          <p:cNvSpPr/>
          <p:nvPr/>
        </p:nvSpPr>
        <p:spPr>
          <a:xfrm>
            <a:off x="7279226" y="309922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Oval 298"/>
          <p:cNvSpPr/>
          <p:nvPr/>
        </p:nvSpPr>
        <p:spPr>
          <a:xfrm>
            <a:off x="7658430" y="309922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9" name="Oval 299"/>
          <p:cNvSpPr/>
          <p:nvPr/>
        </p:nvSpPr>
        <p:spPr>
          <a:xfrm>
            <a:off x="8037635" y="309922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0" name="Oval 300"/>
          <p:cNvSpPr/>
          <p:nvPr/>
        </p:nvSpPr>
        <p:spPr>
          <a:xfrm>
            <a:off x="8416841" y="309922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1" name="Oval 301"/>
          <p:cNvSpPr/>
          <p:nvPr/>
        </p:nvSpPr>
        <p:spPr>
          <a:xfrm>
            <a:off x="5042992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Oval 302"/>
          <p:cNvSpPr/>
          <p:nvPr/>
        </p:nvSpPr>
        <p:spPr>
          <a:xfrm>
            <a:off x="5422198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3" name="Oval 303"/>
          <p:cNvSpPr/>
          <p:nvPr/>
        </p:nvSpPr>
        <p:spPr>
          <a:xfrm>
            <a:off x="5801402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4" name="Oval 304"/>
          <p:cNvSpPr/>
          <p:nvPr/>
        </p:nvSpPr>
        <p:spPr>
          <a:xfrm>
            <a:off x="6180608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5" name="Oval 305"/>
          <p:cNvSpPr/>
          <p:nvPr/>
        </p:nvSpPr>
        <p:spPr>
          <a:xfrm>
            <a:off x="6559812" y="2782969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6" name="Oval 306"/>
          <p:cNvSpPr/>
          <p:nvPr/>
        </p:nvSpPr>
        <p:spPr>
          <a:xfrm>
            <a:off x="6939018" y="2782970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7" name="Oval 307"/>
          <p:cNvSpPr/>
          <p:nvPr/>
        </p:nvSpPr>
        <p:spPr>
          <a:xfrm>
            <a:off x="7318223" y="2782970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8" name="Oval 308"/>
          <p:cNvSpPr/>
          <p:nvPr/>
        </p:nvSpPr>
        <p:spPr>
          <a:xfrm>
            <a:off x="7697427" y="2782970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9" name="Oval 309"/>
          <p:cNvSpPr/>
          <p:nvPr/>
        </p:nvSpPr>
        <p:spPr>
          <a:xfrm>
            <a:off x="8076633" y="2782970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0" name="Oval 310"/>
          <p:cNvSpPr/>
          <p:nvPr/>
        </p:nvSpPr>
        <p:spPr>
          <a:xfrm>
            <a:off x="8455838" y="2782970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1" name="Oval 311"/>
          <p:cNvSpPr/>
          <p:nvPr/>
        </p:nvSpPr>
        <p:spPr>
          <a:xfrm>
            <a:off x="5003996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2" name="Oval 312"/>
          <p:cNvSpPr/>
          <p:nvPr/>
        </p:nvSpPr>
        <p:spPr>
          <a:xfrm>
            <a:off x="5383200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3" name="Oval 313"/>
          <p:cNvSpPr/>
          <p:nvPr/>
        </p:nvSpPr>
        <p:spPr>
          <a:xfrm>
            <a:off x="5762406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4" name="Oval 314"/>
          <p:cNvSpPr/>
          <p:nvPr/>
        </p:nvSpPr>
        <p:spPr>
          <a:xfrm>
            <a:off x="6141611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5" name="Oval 315"/>
          <p:cNvSpPr/>
          <p:nvPr/>
        </p:nvSpPr>
        <p:spPr>
          <a:xfrm>
            <a:off x="6520815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6" name="Oval 316"/>
          <p:cNvSpPr/>
          <p:nvPr/>
        </p:nvSpPr>
        <p:spPr>
          <a:xfrm>
            <a:off x="6900020" y="3737305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7" name="Oval 317"/>
          <p:cNvSpPr/>
          <p:nvPr/>
        </p:nvSpPr>
        <p:spPr>
          <a:xfrm>
            <a:off x="7279226" y="3737305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8" name="Oval 318"/>
          <p:cNvSpPr/>
          <p:nvPr/>
        </p:nvSpPr>
        <p:spPr>
          <a:xfrm>
            <a:off x="7658430" y="3737305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9" name="Oval 319"/>
          <p:cNvSpPr/>
          <p:nvPr/>
        </p:nvSpPr>
        <p:spPr>
          <a:xfrm>
            <a:off x="8037635" y="3737305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0" name="Oval 320"/>
          <p:cNvSpPr/>
          <p:nvPr/>
        </p:nvSpPr>
        <p:spPr>
          <a:xfrm>
            <a:off x="8416841" y="3737305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1" name="Oval 321"/>
          <p:cNvSpPr/>
          <p:nvPr/>
        </p:nvSpPr>
        <p:spPr>
          <a:xfrm>
            <a:off x="5042992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2" name="Oval 322"/>
          <p:cNvSpPr/>
          <p:nvPr/>
        </p:nvSpPr>
        <p:spPr>
          <a:xfrm>
            <a:off x="5422198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3" name="Oval 323"/>
          <p:cNvSpPr/>
          <p:nvPr/>
        </p:nvSpPr>
        <p:spPr>
          <a:xfrm>
            <a:off x="5801402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4" name="Oval 324"/>
          <p:cNvSpPr/>
          <p:nvPr/>
        </p:nvSpPr>
        <p:spPr>
          <a:xfrm>
            <a:off x="6180608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5" name="Oval 325"/>
          <p:cNvSpPr/>
          <p:nvPr/>
        </p:nvSpPr>
        <p:spPr>
          <a:xfrm>
            <a:off x="6559812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6" name="Oval 326"/>
          <p:cNvSpPr/>
          <p:nvPr/>
        </p:nvSpPr>
        <p:spPr>
          <a:xfrm>
            <a:off x="6939018" y="6210353"/>
            <a:ext cx="226807" cy="226775"/>
          </a:xfrm>
          <a:prstGeom prst="ellipse">
            <a:avLst/>
          </a:prstGeom>
          <a:solidFill>
            <a:srgbClr val="00E5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7" name="Oval 327"/>
          <p:cNvSpPr/>
          <p:nvPr/>
        </p:nvSpPr>
        <p:spPr>
          <a:xfrm>
            <a:off x="7318223" y="6210353"/>
            <a:ext cx="226807" cy="22677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8" name="Oval 328"/>
          <p:cNvSpPr/>
          <p:nvPr/>
        </p:nvSpPr>
        <p:spPr>
          <a:xfrm>
            <a:off x="7697427" y="6210353"/>
            <a:ext cx="226807" cy="226775"/>
          </a:xfrm>
          <a:prstGeom prst="ellipse">
            <a:avLst/>
          </a:prstGeom>
          <a:solidFill>
            <a:srgbClr val="FF5A85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9" name="Oval 329"/>
          <p:cNvSpPr/>
          <p:nvPr/>
        </p:nvSpPr>
        <p:spPr>
          <a:xfrm>
            <a:off x="8076633" y="6210353"/>
            <a:ext cx="226807" cy="226775"/>
          </a:xfrm>
          <a:prstGeom prst="ellipse">
            <a:avLst/>
          </a:prstGeom>
          <a:solidFill>
            <a:srgbClr val="8DCD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0" name="Oval 330"/>
          <p:cNvSpPr/>
          <p:nvPr/>
        </p:nvSpPr>
        <p:spPr>
          <a:xfrm>
            <a:off x="8455838" y="6210353"/>
            <a:ext cx="226807" cy="226775"/>
          </a:xfrm>
          <a:prstGeom prst="ellipse">
            <a:avLst/>
          </a:prstGeom>
          <a:solidFill>
            <a:srgbClr val="995B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3399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8648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>
                <a:solidFill>
                  <a:srgbClr val="FF3399"/>
                </a:solidFill>
              </a:defRPr>
            </a:pPr>
            <a:r>
              <a:rPr>
                <a:solidFill>
                  <a:srgbClr val="FFFF00"/>
                </a:solidFill>
              </a:rP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D357FE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1C7FC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864FFE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96D35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/>
          <p:nvPr/>
        </p:nvSpPr>
        <p:spPr>
          <a:xfrm>
            <a:off x="45719" y="83129"/>
            <a:ext cx="9052561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n w="2857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E4EF65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النص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